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0" r:id="rId4"/>
    <p:sldId id="262" r:id="rId5"/>
    <p:sldId id="263" r:id="rId6"/>
    <p:sldId id="264" r:id="rId7"/>
    <p:sldId id="265" r:id="rId8"/>
    <p:sldId id="266" r:id="rId9"/>
    <p:sldId id="267" r:id="rId10"/>
    <p:sldId id="270" r:id="rId11"/>
    <p:sldId id="268" r:id="rId12"/>
    <p:sldId id="269" r:id="rId13"/>
  </p:sldIdLst>
  <p:sldSz cx="12192000" cy="6858000"/>
  <p:notesSz cx="10021888" cy="6888163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G마켓 산스 Bold" panose="02000000000000000000" pitchFamily="50" charset="-127"/>
      <p:regular r:id="rId20"/>
    </p:embeddedFont>
    <p:embeddedFont>
      <p:font typeface="ONE 모바일고딕 Bold" panose="00000800000000000000" pitchFamily="2" charset="-127"/>
      <p:bold r:id="rId21"/>
    </p:embeddedFont>
    <p:embeddedFont>
      <p:font typeface="ONE 모바일고딕 Title" panose="00000500000000000000" pitchFamily="2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D88D0E-E97D-4B43-87FE-8C4C5E883B35}" v="15" dt="2023-11-16T04:53:14.399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9" d="100"/>
          <a:sy n="119" d="100"/>
        </p:scale>
        <p:origin x="102" y="39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25202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05887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2613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450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35114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02263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9431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5083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755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React </a:t>
            </a:r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연동</a:t>
            </a:r>
          </a:p>
        </p:txBody>
      </p:sp>
    </p:spTree>
    <p:extLst>
      <p:ext uri="{BB962C8B-B14F-4D97-AF65-F5344CB8AC3E}">
        <p14:creationId xmlns:p14="http://schemas.microsoft.com/office/powerpoint/2010/main" val="2189479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 </a:t>
            </a:r>
            <a:r>
              <a:rPr lang="ko-KR" altLang="en-US" dirty="0"/>
              <a:t>연동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4777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react </a:t>
            </a:r>
            <a:r>
              <a:rPr lang="ko-KR" altLang="en-US" sz="2400" dirty="0">
                <a:latin typeface="+mj-ea"/>
                <a:ea typeface="+mj-ea"/>
              </a:rPr>
              <a:t>연동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3" y="2135665"/>
            <a:ext cx="5685895" cy="464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앱 추가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앱 닉네임 등록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-&gt;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앱 등록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1791229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</a:t>
            </a:r>
            <a:r>
              <a:rPr lang="ko-KR" altLang="en-US" sz="2000" dirty="0" err="1">
                <a:solidFill>
                  <a:srgbClr val="5A8480"/>
                </a:solidFill>
              </a:rPr>
              <a:t>앱등록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6D92DE4-0F4C-DC9D-120C-A1C995D88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1052" y="2760359"/>
            <a:ext cx="7114776" cy="2150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1009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3" y="2135665"/>
            <a:ext cx="5685895" cy="464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npm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install firebase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281851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② firebase </a:t>
            </a:r>
            <a:r>
              <a:rPr lang="ko-KR" altLang="en-US" sz="2000" dirty="0">
                <a:solidFill>
                  <a:srgbClr val="5A8480"/>
                </a:solidFill>
              </a:rPr>
              <a:t>설치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830F610-E4F4-78D4-6547-B56919985C39}"/>
              </a:ext>
            </a:extLst>
          </p:cNvPr>
          <p:cNvSpPr/>
          <p:nvPr/>
        </p:nvSpPr>
        <p:spPr>
          <a:xfrm>
            <a:off x="2167467" y="2600344"/>
            <a:ext cx="7890933" cy="2552297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initializeApp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"firebase/app"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altLang="ko-KR" sz="1400" b="0" dirty="0">
              <a:solidFill>
                <a:srgbClr val="0000FF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firebaseConfig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{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apiKey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"AIzaSyANqP1DKIjsypdKVb0IHxYqOq1kc5u_TKU"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authDomain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"react-ex-c3469.firebaseapp.com"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projectId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"react-ex-c3469"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storageBucket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"react-ex-c3469.appspot.com"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messagingSenderId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"308222796279"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appId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"1:308222796279:web:be0b6f73ea22a294568ef2"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};</a:t>
            </a:r>
            <a:b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app =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initializeApp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firebaseConfig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</p:txBody>
      </p:sp>
      <p:sp>
        <p:nvSpPr>
          <p:cNvPr id="9" name="제목 2">
            <a:extLst>
              <a:ext uri="{FF2B5EF4-FFF2-40B4-BE49-F238E27FC236}">
                <a16:creationId xmlns:a16="http://schemas.microsoft.com/office/drawing/2014/main" id="{9FC47EF0-1294-4336-83FD-C9FB3F18D561}"/>
              </a:ext>
            </a:extLst>
          </p:cNvPr>
          <p:cNvSpPr txBox="1">
            <a:spLocks/>
          </p:cNvSpPr>
          <p:nvPr/>
        </p:nvSpPr>
        <p:spPr>
          <a:xfrm>
            <a:off x="589949" y="308009"/>
            <a:ext cx="5923740" cy="5101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  <a:cs typeface="+mj-cs"/>
              </a:defRPr>
            </a:lvl1pPr>
          </a:lstStyle>
          <a:p>
            <a:r>
              <a:rPr lang="en-US" altLang="ko-KR"/>
              <a:t>React </a:t>
            </a:r>
            <a:r>
              <a:rPr lang="ko-KR" altLang="en-US"/>
              <a:t>연동</a:t>
            </a:r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E466E6B-A338-4633-9DFB-5BB705E70CCF}"/>
              </a:ext>
            </a:extLst>
          </p:cNvPr>
          <p:cNvSpPr/>
          <p:nvPr/>
        </p:nvSpPr>
        <p:spPr>
          <a:xfrm>
            <a:off x="1055688" y="1196975"/>
            <a:ext cx="24777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react </a:t>
            </a:r>
            <a:r>
              <a:rPr lang="ko-KR" altLang="en-US" sz="2400" dirty="0">
                <a:latin typeface="+mj-ea"/>
                <a:ea typeface="+mj-ea"/>
              </a:rPr>
              <a:t>연동</a:t>
            </a:r>
          </a:p>
        </p:txBody>
      </p:sp>
    </p:spTree>
    <p:extLst>
      <p:ext uri="{BB962C8B-B14F-4D97-AF65-F5344CB8AC3E}">
        <p14:creationId xmlns:p14="http://schemas.microsoft.com/office/powerpoint/2010/main" val="1028054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2"/>
            <a:ext cx="9093384" cy="1102342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44937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React</a:t>
            </a:r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와 </a:t>
            </a:r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Firebase </a:t>
            </a:r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시작 및 설정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Firebase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Cloud </a:t>
            </a:r>
            <a:r>
              <a:rPr lang="en-US" altLang="ko-KR" sz="2000" dirty="0" err="1">
                <a:latin typeface="+mn-ea"/>
              </a:rPr>
              <a:t>Firestore</a:t>
            </a:r>
            <a:endParaRPr lang="ko-KR" altLang="en-US" sz="2000" dirty="0">
              <a:latin typeface="+mn-ea"/>
            </a:endParaRPr>
          </a:p>
        </p:txBody>
      </p:sp>
      <p:sp>
        <p:nvSpPr>
          <p:cNvPr id="6" name="모서리가 둥근 직사각형 20">
            <a:extLst>
              <a:ext uri="{FF2B5EF4-FFF2-40B4-BE49-F238E27FC236}">
                <a16:creationId xmlns:a16="http://schemas.microsoft.com/office/drawing/2014/main" id="{21B28E20-993B-4547-AACE-CD93CD57F292}"/>
              </a:ext>
            </a:extLst>
          </p:cNvPr>
          <p:cNvSpPr/>
          <p:nvPr/>
        </p:nvSpPr>
        <p:spPr>
          <a:xfrm>
            <a:off x="3751848" y="3753864"/>
            <a:ext cx="7995652" cy="1102341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BF62A4-846F-4983-B6E0-2D0392F5FB62}"/>
              </a:ext>
            </a:extLst>
          </p:cNvPr>
          <p:cNvSpPr txBox="1"/>
          <p:nvPr/>
        </p:nvSpPr>
        <p:spPr>
          <a:xfrm>
            <a:off x="9085966" y="3286693"/>
            <a:ext cx="17527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React </a:t>
            </a:r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연동</a:t>
            </a:r>
          </a:p>
          <a:p>
            <a:pPr algn="r"/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7D1506-E59B-4E8D-B30B-920EE6F34EF9}"/>
              </a:ext>
            </a:extLst>
          </p:cNvPr>
          <p:cNvSpPr txBox="1"/>
          <p:nvPr/>
        </p:nvSpPr>
        <p:spPr>
          <a:xfrm>
            <a:off x="4405634" y="3785569"/>
            <a:ext cx="7137620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앱 등록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firebase </a:t>
            </a:r>
            <a:r>
              <a:rPr lang="ko-KR" altLang="en-US" sz="2000" dirty="0">
                <a:latin typeface="+mn-ea"/>
              </a:rPr>
              <a:t>설치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16CAEC-0900-4E08-8FC4-F860ADE00241}"/>
              </a:ext>
            </a:extLst>
          </p:cNvPr>
          <p:cNvSpPr txBox="1"/>
          <p:nvPr/>
        </p:nvSpPr>
        <p:spPr>
          <a:xfrm>
            <a:off x="10801786" y="3125792"/>
            <a:ext cx="6976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1B1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  <a:endParaRPr lang="ko-KR" altLang="en-US" sz="6000" dirty="0">
              <a:solidFill>
                <a:srgbClr val="F1B1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React</a:t>
            </a:r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와 </a:t>
            </a:r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Firebase </a:t>
            </a:r>
            <a:b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</a:br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시작 및 설정</a:t>
            </a:r>
            <a:endParaRPr lang="en-US" altLang="ko-KR" sz="6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</a:t>
            </a:r>
            <a:r>
              <a:rPr lang="ko-KR" altLang="en-US" dirty="0"/>
              <a:t>와 </a:t>
            </a:r>
            <a:r>
              <a:rPr lang="en-US" altLang="ko-KR" dirty="0"/>
              <a:t>Firebase </a:t>
            </a:r>
            <a:r>
              <a:rPr lang="ko-KR" altLang="en-US" dirty="0"/>
              <a:t>시작 및 설정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31969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firebase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8801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클라우드 기반의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백엔드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서비스를 제공하는 모바일 및 웹 애플리케이션 개발 플랫폼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데이터베이스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인증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스토리지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호스팅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애널리틱스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등의 다양한 기능을 제공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1960562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개요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442B325-C82B-BD7E-F439-AB66A08EE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5378" y="3035487"/>
            <a:ext cx="5643938" cy="2160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304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</a:t>
            </a:r>
            <a:r>
              <a:rPr lang="ko-KR" altLang="en-US" dirty="0"/>
              <a:t>와 </a:t>
            </a:r>
            <a:r>
              <a:rPr lang="en-US" altLang="ko-KR" dirty="0"/>
              <a:t>Firebase </a:t>
            </a:r>
            <a:r>
              <a:rPr lang="ko-KR" altLang="en-US" dirty="0"/>
              <a:t>시작 및 설정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3" y="2135665"/>
            <a:ext cx="4703762" cy="2534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Realtime Database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Cloud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Firestore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Authentication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Cloud Storage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Hosting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Cloud Messaging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3349095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</a:t>
            </a:r>
            <a:r>
              <a:rPr lang="en-US" altLang="ko-KR" sz="2000" dirty="0">
                <a:solidFill>
                  <a:srgbClr val="5A8480"/>
                </a:solidFill>
              </a:rPr>
              <a:t>Firebase</a:t>
            </a:r>
            <a:r>
              <a:rPr lang="ko-KR" altLang="en-US" sz="2000" dirty="0">
                <a:solidFill>
                  <a:srgbClr val="5A8480"/>
                </a:solidFill>
              </a:rPr>
              <a:t>의 다양한 종류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D0F96F5-2E06-DDDC-103B-B5F85EC5E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200" y="1920512"/>
            <a:ext cx="4413956" cy="327368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F2211951-D6F8-4055-8719-E21DA75D9231}"/>
              </a:ext>
            </a:extLst>
          </p:cNvPr>
          <p:cNvSpPr/>
          <p:nvPr/>
        </p:nvSpPr>
        <p:spPr>
          <a:xfrm>
            <a:off x="1055688" y="1196975"/>
            <a:ext cx="231969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firebase</a:t>
            </a:r>
            <a:endParaRPr lang="ko-KR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3201513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</a:t>
            </a:r>
            <a:r>
              <a:rPr lang="ko-KR" altLang="en-US" dirty="0"/>
              <a:t>와 </a:t>
            </a:r>
            <a:r>
              <a:rPr lang="en-US" altLang="ko-KR" dirty="0"/>
              <a:t>Firebase </a:t>
            </a:r>
            <a:r>
              <a:rPr lang="ko-KR" altLang="en-US" dirty="0"/>
              <a:t>시작 및 설정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237185" cy="2126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NoSQL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문서형 데이터베이스 서비스 중 하나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Cloud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Firestore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Realtime Database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와 유사하게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JSON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형식의 데이터를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저장하지만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보다 복잡한 쿼리와 인덱싱을 지원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데이터에 대한 복잡한 질의를 수행하고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클라우드 기반 애플리케이션에 적합한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데이터베이스를 제공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3349095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③ Cloud </a:t>
            </a:r>
            <a:r>
              <a:rPr lang="en-US" altLang="ko-KR" sz="2000" dirty="0" err="1">
                <a:solidFill>
                  <a:srgbClr val="5A8480"/>
                </a:solidFill>
              </a:rPr>
              <a:t>Firestore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BA02403-3FAD-4B32-AC0A-C73E2529930B}"/>
              </a:ext>
            </a:extLst>
          </p:cNvPr>
          <p:cNvSpPr/>
          <p:nvPr/>
        </p:nvSpPr>
        <p:spPr>
          <a:xfrm>
            <a:off x="1055688" y="1196975"/>
            <a:ext cx="231969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firebase</a:t>
            </a:r>
            <a:endParaRPr lang="ko-KR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473005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</a:t>
            </a:r>
            <a:r>
              <a:rPr lang="ko-KR" altLang="en-US" dirty="0"/>
              <a:t>와 </a:t>
            </a:r>
            <a:r>
              <a:rPr lang="en-US" altLang="ko-KR" dirty="0"/>
              <a:t>Firebase </a:t>
            </a:r>
            <a:r>
              <a:rPr lang="ko-KR" altLang="en-US" dirty="0"/>
              <a:t>시작 및 설정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9219318" cy="1295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이메일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/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비밀번호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Google, Facebook, Twitter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등 다양한 방법으로 사용자 인증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애플리케이션에 로그인한 사용자를 식별하고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액세스 권한을 부여할 수 있다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Firebase Authentication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OAuth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및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OpenID Connect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와 같은 표준 인증 프로토콜과 통합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3349095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④ Authentication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93679FD2-56F7-41C4-ADA7-DD7A510CE9A6}"/>
              </a:ext>
            </a:extLst>
          </p:cNvPr>
          <p:cNvSpPr/>
          <p:nvPr/>
        </p:nvSpPr>
        <p:spPr>
          <a:xfrm>
            <a:off x="1055688" y="1196975"/>
            <a:ext cx="231969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firebase</a:t>
            </a:r>
            <a:endParaRPr lang="ko-KR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942292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</a:t>
            </a:r>
            <a:r>
              <a:rPr lang="ko-KR" altLang="en-US" dirty="0"/>
              <a:t>와 </a:t>
            </a:r>
            <a:r>
              <a:rPr lang="en-US" altLang="ko-KR" dirty="0"/>
              <a:t>Firebase </a:t>
            </a:r>
            <a:r>
              <a:rPr lang="ko-KR" altLang="en-US" dirty="0"/>
              <a:t>시작 및 설정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9219318" cy="1295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이미지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동영상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오디오 등 다양한 형식의 파일 저장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안정적인 파일 업로드 및 다운로드 수행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사용자 인증 및 보안 정책에 따라 파일에 대한 액세스 권한 제어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3349095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⑤ Cloud Storage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9F463D8-1409-4744-BABC-725856B35747}"/>
              </a:ext>
            </a:extLst>
          </p:cNvPr>
          <p:cNvSpPr/>
          <p:nvPr/>
        </p:nvSpPr>
        <p:spPr>
          <a:xfrm>
            <a:off x="1055688" y="1196975"/>
            <a:ext cx="231969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firebase</a:t>
            </a:r>
            <a:endParaRPr lang="ko-KR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436656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</a:t>
            </a:r>
            <a:r>
              <a:rPr lang="ko-KR" altLang="en-US" dirty="0"/>
              <a:t>와 </a:t>
            </a:r>
            <a:r>
              <a:rPr lang="en-US" altLang="ko-KR" dirty="0"/>
              <a:t>Firebase </a:t>
            </a:r>
            <a:r>
              <a:rPr lang="ko-KR" altLang="en-US" dirty="0"/>
              <a:t>시작 및 설정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2905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Cloud </a:t>
            </a:r>
            <a:r>
              <a:rPr lang="en-US" altLang="ko-KR" sz="2400" dirty="0" err="1">
                <a:latin typeface="+mj-ea"/>
                <a:ea typeface="+mj-ea"/>
              </a:rPr>
              <a:t>Firestore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3" y="2135665"/>
            <a:ext cx="5685895" cy="25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SQL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데이터베이스와 달리 테이블이나 행이 없으며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컬렉션으로 정리되는 문서에 데이터를 저장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모든 문서는 컬렉션에 저장되어야 한다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문서는 하위 컬렉션 및 중첩된 객체를 포함할 수 있으며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둘 다 문자열 같은 기본 필드나 목록 같은 복합 객체를 포함할 수 있다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4218340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</a:t>
            </a:r>
            <a:r>
              <a:rPr lang="en-US" altLang="ko-KR" sz="2000" dirty="0">
                <a:solidFill>
                  <a:srgbClr val="5A8480"/>
                </a:solidFill>
              </a:rPr>
              <a:t>NoSQL </a:t>
            </a:r>
            <a:r>
              <a:rPr lang="ko-KR" altLang="en-US" sz="2000" dirty="0">
                <a:solidFill>
                  <a:srgbClr val="5A8480"/>
                </a:solidFill>
              </a:rPr>
              <a:t>문서 중심의 데이터베이스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5651162-4497-6404-7141-DDFFC8345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8044" y="2135665"/>
            <a:ext cx="3641196" cy="2095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74386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1363</TotalTime>
  <Words>1174</Words>
  <Application>Microsoft Office PowerPoint</Application>
  <PresentationFormat>와이드스크린</PresentationFormat>
  <Paragraphs>155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Consolas</vt:lpstr>
      <vt:lpstr>맑은 고딕</vt:lpstr>
      <vt:lpstr>ONE 모바일고딕 Title</vt:lpstr>
      <vt:lpstr>Arial</vt:lpstr>
      <vt:lpstr>G마켓 산스 Bold</vt:lpstr>
      <vt:lpstr>ONE 모바일고딕 Bold</vt:lpstr>
      <vt:lpstr>Office 테마</vt:lpstr>
      <vt:lpstr>React와 Firebase로  시작하는 웹 프로그래밍</vt:lpstr>
      <vt:lpstr>PowerPoint 프레젠테이션</vt:lpstr>
      <vt:lpstr>React와 Firebase  시작 및 설정</vt:lpstr>
      <vt:lpstr>React와 Firebase 시작 및 설정</vt:lpstr>
      <vt:lpstr>React와 Firebase 시작 및 설정</vt:lpstr>
      <vt:lpstr>React와 Firebase 시작 및 설정</vt:lpstr>
      <vt:lpstr>React와 Firebase 시작 및 설정</vt:lpstr>
      <vt:lpstr>React와 Firebase 시작 및 설정</vt:lpstr>
      <vt:lpstr>React와 Firebase 시작 및 설정</vt:lpstr>
      <vt:lpstr>React 연동</vt:lpstr>
      <vt:lpstr>React 연동</vt:lpstr>
      <vt:lpstr>PowerPoint 프레젠테이션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Administrator</cp:lastModifiedBy>
  <cp:revision>64</cp:revision>
  <cp:lastPrinted>2021-11-30T05:26:28Z</cp:lastPrinted>
  <dcterms:created xsi:type="dcterms:W3CDTF">2021-11-30T00:54:57Z</dcterms:created>
  <dcterms:modified xsi:type="dcterms:W3CDTF">2023-11-18T03:14:58Z</dcterms:modified>
</cp:coreProperties>
</file>

<file path=docProps/thumbnail.jpeg>
</file>